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848" y="3495478"/>
            <a:ext cx="4727594" cy="23081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747" y="3363928"/>
            <a:ext cx="2434528" cy="441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53643"/>
            <a:ext cx="19047619" cy="286962"/>
            <a:chOff x="0" y="8953643"/>
            <a:chExt cx="19047619" cy="2869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4536" y="1830645"/>
            <a:ext cx="10691179" cy="7122998"/>
            <a:chOff x="7594536" y="1830645"/>
            <a:chExt cx="10691179" cy="71229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4536" y="1830645"/>
              <a:ext cx="10691179" cy="7122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78873" cy="6397954"/>
            <a:chOff x="0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522" y="825631"/>
            <a:ext cx="1062982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31347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500" y="1584941"/>
            <a:ext cx="3252533" cy="9382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286"/>
            <a:ext cx="18285714" cy="10364803"/>
            <a:chOff x="0" y="89286"/>
            <a:chExt cx="18285714" cy="10364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286"/>
              <a:ext cx="18285714" cy="10364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2122971" cy="9382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24194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0409" y="-137548"/>
            <a:ext cx="11623877" cy="10423262"/>
            <a:chOff x="6890409" y="-137548"/>
            <a:chExt cx="11623877" cy="10423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0409" y="-137548"/>
              <a:ext cx="11623877" cy="10423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4324" y="6314183"/>
            <a:ext cx="2309042" cy="2878154"/>
            <a:chOff x="1234324" y="6314183"/>
            <a:chExt cx="2309042" cy="2878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324" y="6314183"/>
              <a:ext cx="2309042" cy="2878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3455" y="965717"/>
            <a:ext cx="9014042" cy="5163818"/>
            <a:chOff x="8283455" y="965717"/>
            <a:chExt cx="9014042" cy="5163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3455" y="965717"/>
              <a:ext cx="9014042" cy="516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3366" y="6314183"/>
            <a:ext cx="4816280" cy="2878154"/>
            <a:chOff x="3543366" y="6314183"/>
            <a:chExt cx="4816280" cy="2878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66" y="6314183"/>
              <a:ext cx="4816280" cy="2878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3455" y="6314183"/>
            <a:ext cx="4616123" cy="2878154"/>
            <a:chOff x="8283455" y="6314183"/>
            <a:chExt cx="4616123" cy="2878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3455" y="6314183"/>
              <a:ext cx="4616123" cy="2878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3565" y="6314183"/>
            <a:ext cx="4425361" cy="2878154"/>
            <a:chOff x="12843565" y="6314183"/>
            <a:chExt cx="4425361" cy="2878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3565" y="6314183"/>
              <a:ext cx="4425361" cy="28781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03454" y="9399844"/>
            <a:ext cx="524566" cy="3538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7026" y="3058263"/>
            <a:ext cx="2122971" cy="9382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1396780" cy="947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43935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29090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0006" y="1070655"/>
            <a:ext cx="1396780" cy="947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75078" y="603017"/>
            <a:ext cx="5135558" cy="304516"/>
            <a:chOff x="6575078" y="603017"/>
            <a:chExt cx="5135558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078" y="603017"/>
              <a:ext cx="5135558" cy="3045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03454" y="9399844"/>
            <a:ext cx="524566" cy="3538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4696" y="2857626"/>
            <a:ext cx="6634144" cy="493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801" y="2245499"/>
            <a:ext cx="2639601" cy="2797803"/>
            <a:chOff x="543801" y="2245499"/>
            <a:chExt cx="2639601" cy="2797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1" y="2245499"/>
              <a:ext cx="2639601" cy="2797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06542" y="4189334"/>
            <a:ext cx="1882982" cy="2765664"/>
            <a:chOff x="15306542" y="4189334"/>
            <a:chExt cx="1882982" cy="27656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06542" y="4189334"/>
              <a:ext cx="1882982" cy="27656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851" y="6334063"/>
            <a:ext cx="2171502" cy="3110581"/>
            <a:chOff x="777851" y="6334063"/>
            <a:chExt cx="2171502" cy="31105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851" y="6334063"/>
              <a:ext cx="2171502" cy="3110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73491" y="2674226"/>
            <a:ext cx="7755952" cy="1800823"/>
            <a:chOff x="3473491" y="2674226"/>
            <a:chExt cx="7755952" cy="18008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73491" y="2674226"/>
              <a:ext cx="7755952" cy="18008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9219" y="5043302"/>
            <a:ext cx="10294986" cy="1800823"/>
            <a:chOff x="4639219" y="5043302"/>
            <a:chExt cx="10294986" cy="18008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9219" y="5043302"/>
              <a:ext cx="10294986" cy="1800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3444" y="7449285"/>
            <a:ext cx="10008250" cy="1931868"/>
            <a:chOff x="3523444" y="7449285"/>
            <a:chExt cx="10008250" cy="19318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444" y="7449285"/>
              <a:ext cx="10008250" cy="193186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9340" y="5085716"/>
            <a:ext cx="1313718" cy="6228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96763" y="7088335"/>
            <a:ext cx="1313718" cy="6228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9344" y="9505430"/>
            <a:ext cx="1294670" cy="62284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01125" y="2800115"/>
            <a:ext cx="6504358" cy="15645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8022" y="5269477"/>
            <a:ext cx="8883211" cy="14153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90421" y="7557715"/>
            <a:ext cx="8378049" cy="18445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8258" y="4625793"/>
            <a:ext cx="4121912" cy="12361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80952" y="5507937"/>
            <a:ext cx="5123810" cy="304516"/>
            <a:chOff x="6580952" y="5507937"/>
            <a:chExt cx="5123810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952" y="5507937"/>
              <a:ext cx="5123810" cy="304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870" y="3292108"/>
            <a:ext cx="1233040" cy="126998"/>
            <a:chOff x="1238870" y="3292108"/>
            <a:chExt cx="1233040" cy="1269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870" y="3292108"/>
              <a:ext cx="1233040" cy="1269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03454" y="9399844"/>
            <a:ext cx="570327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7698" y="-19048"/>
            <a:ext cx="18413412" cy="6617143"/>
            <a:chOff x="-127698" y="-19048"/>
            <a:chExt cx="18413412" cy="661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7698" y="-19048"/>
              <a:ext cx="18413412" cy="661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004" y="2772718"/>
            <a:ext cx="1954528" cy="1249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53186" y="940751"/>
            <a:ext cx="5770387" cy="304516"/>
            <a:chOff x="-553186" y="940751"/>
            <a:chExt cx="5770387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3186" y="940751"/>
              <a:ext cx="5770387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04018" y="6866352"/>
            <a:ext cx="4598965" cy="22250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5635" y="9200123"/>
            <a:ext cx="9777246" cy="304516"/>
            <a:chOff x="11025635" y="9200123"/>
            <a:chExt cx="9777246" cy="304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5635" y="9200123"/>
              <a:ext cx="9777246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323" y="6268069"/>
            <a:ext cx="4505275" cy="3085842"/>
            <a:chOff x="1234323" y="6268069"/>
            <a:chExt cx="4505275" cy="3085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323" y="6268069"/>
              <a:ext cx="4505275" cy="30858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0780" y="6866352"/>
            <a:ext cx="356194" cy="22250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8598" y="6293206"/>
            <a:ext cx="4669926" cy="3085842"/>
            <a:chOff x="5998598" y="6293206"/>
            <a:chExt cx="4669926" cy="3085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8598" y="6293206"/>
              <a:ext cx="4669926" cy="3085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2384" y="0"/>
            <a:ext cx="11604296" cy="10543260"/>
            <a:chOff x="6842384" y="0"/>
            <a:chExt cx="11604296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384" y="0"/>
              <a:ext cx="11604296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49250" cy="9324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504" y="1560341"/>
            <a:ext cx="2687523" cy="902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0"/>
            <a:ext cx="862982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00" y="3696422"/>
            <a:ext cx="5388755" cy="6473523"/>
            <a:chOff x="699000" y="3696422"/>
            <a:chExt cx="5388755" cy="64735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000" y="3696422"/>
              <a:ext cx="5388755" cy="6473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2262" y="4148147"/>
            <a:ext cx="3202231" cy="3394153"/>
            <a:chOff x="1792262" y="4148147"/>
            <a:chExt cx="3202231" cy="3394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2262" y="4148147"/>
              <a:ext cx="3202231" cy="3394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2899" y="3734121"/>
            <a:ext cx="5388755" cy="6428293"/>
            <a:chOff x="6552899" y="3734121"/>
            <a:chExt cx="5388755" cy="64282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2899" y="3734121"/>
              <a:ext cx="5388755" cy="64282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1834" y="4148147"/>
            <a:ext cx="2310884" cy="3394153"/>
            <a:chOff x="8091834" y="4148147"/>
            <a:chExt cx="2310884" cy="33941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1834" y="4148147"/>
              <a:ext cx="2310884" cy="3394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70565" y="3734121"/>
            <a:ext cx="5388755" cy="6435824"/>
            <a:chOff x="12270565" y="3734121"/>
            <a:chExt cx="5388755" cy="64358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0565" y="3734121"/>
              <a:ext cx="5388755" cy="64358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80210" y="4148147"/>
            <a:ext cx="2369464" cy="3394153"/>
            <a:chOff x="13780210" y="4148147"/>
            <a:chExt cx="2369464" cy="33941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0210" y="4148147"/>
              <a:ext cx="2369464" cy="33941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875" y="7842704"/>
            <a:ext cx="3996955" cy="21668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02304" y="7842704"/>
            <a:ext cx="3611260" cy="21477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3199" y="7842704"/>
            <a:ext cx="4176927" cy="22049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3789038" cy="902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71089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968" y="2056470"/>
            <a:ext cx="18687650" cy="7128003"/>
            <a:chOff x="-200968" y="2056470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968" y="2056470"/>
              <a:ext cx="18687650" cy="71280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2790" y="4010123"/>
            <a:ext cx="6625677" cy="30691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9646" y="1118446"/>
            <a:ext cx="5308180" cy="9021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2832" y="795556"/>
            <a:ext cx="1546175" cy="403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1331" y="3445990"/>
            <a:ext cx="6198802" cy="4221979"/>
            <a:chOff x="1551331" y="3445990"/>
            <a:chExt cx="6198802" cy="4221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331" y="3445990"/>
              <a:ext cx="6198802" cy="42219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97866" y="9480818"/>
            <a:ext cx="1154145" cy="932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80952" y="9833273"/>
            <a:ext cx="1104762" cy="304516"/>
            <a:chOff x="17180952" y="9833273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80952" y="9833273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2678142" cy="9382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512" cy="4252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71090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209" y="7288572"/>
            <a:ext cx="4202943" cy="2267958"/>
            <a:chOff x="1328209" y="7288572"/>
            <a:chExt cx="4202943" cy="2267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209" y="7288572"/>
              <a:ext cx="4202943" cy="2267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8209" y="7157964"/>
            <a:ext cx="4202943" cy="794867"/>
            <a:chOff x="1328209" y="7157964"/>
            <a:chExt cx="4202943" cy="794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209" y="7157964"/>
              <a:ext cx="4202943" cy="7948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242" y="8044889"/>
            <a:ext cx="2813100" cy="1340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803" y="1213684"/>
            <a:ext cx="3262056" cy="9382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8209" y="2834723"/>
            <a:ext cx="4202943" cy="4197221"/>
            <a:chOff x="1328209" y="2834723"/>
            <a:chExt cx="4202943" cy="41972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8209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2832" y="795556"/>
            <a:ext cx="1545956" cy="4102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8113" y="7358573"/>
            <a:ext cx="1068629" cy="397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38410" y="7442207"/>
            <a:ext cx="4202943" cy="2081603"/>
            <a:chOff x="12838410" y="7442207"/>
            <a:chExt cx="4202943" cy="2081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38410" y="7442207"/>
              <a:ext cx="4202943" cy="2081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38410" y="7157964"/>
            <a:ext cx="4202943" cy="794867"/>
            <a:chOff x="12838410" y="7157964"/>
            <a:chExt cx="4202943" cy="7948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8410" y="7157964"/>
              <a:ext cx="4202943" cy="794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8410" y="2834723"/>
            <a:ext cx="4202943" cy="4197221"/>
            <a:chOff x="12838410" y="2834723"/>
            <a:chExt cx="4202943" cy="41972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38410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66128" y="7358573"/>
            <a:ext cx="792896" cy="4620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62315" y="7911770"/>
            <a:ext cx="2814490" cy="17449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93767" y="7288572"/>
            <a:ext cx="4202943" cy="2235237"/>
            <a:chOff x="7193767" y="7288572"/>
            <a:chExt cx="4202943" cy="2235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3767" y="7288572"/>
              <a:ext cx="4202943" cy="2235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93767" y="7157964"/>
            <a:ext cx="4202943" cy="762146"/>
            <a:chOff x="7193767" y="7157964"/>
            <a:chExt cx="4202943" cy="7621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93767" y="7157964"/>
              <a:ext cx="4202943" cy="7621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17635" y="8044887"/>
            <a:ext cx="2925214" cy="13409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93767" y="2802002"/>
            <a:ext cx="4202943" cy="4197221"/>
            <a:chOff x="7193767" y="2802002"/>
            <a:chExt cx="4202943" cy="41972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93767" y="2802002"/>
              <a:ext cx="4202943" cy="41972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15836" y="7358573"/>
            <a:ext cx="802896" cy="39769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158818" y="9255209"/>
            <a:ext cx="1148880" cy="932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0347" y="3586085"/>
            <a:ext cx="4704034" cy="1294867"/>
            <a:chOff x="2800347" y="3586085"/>
            <a:chExt cx="4704034" cy="1294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47" y="3586085"/>
              <a:ext cx="4704034" cy="12948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7798" y="1213684"/>
            <a:ext cx="3978723" cy="9477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2832" y="795556"/>
            <a:ext cx="1545956" cy="4102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1665" y="4008721"/>
            <a:ext cx="1620005" cy="5213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00347" y="5299676"/>
            <a:ext cx="4704034" cy="1294867"/>
            <a:chOff x="2800347" y="5299676"/>
            <a:chExt cx="4704034" cy="1294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0347" y="5299676"/>
              <a:ext cx="4704034" cy="12948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1668" y="5722315"/>
            <a:ext cx="2084843" cy="521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00347" y="7064384"/>
            <a:ext cx="4704034" cy="1294867"/>
            <a:chOff x="2800347" y="7064384"/>
            <a:chExt cx="4704034" cy="12948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0347" y="7064384"/>
              <a:ext cx="4704034" cy="12948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1668" y="7487020"/>
            <a:ext cx="1901472" cy="5117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89206" y="3598784"/>
            <a:ext cx="4704034" cy="1294867"/>
            <a:chOff x="10889206" y="3598784"/>
            <a:chExt cx="4704034" cy="1294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9206" y="3598784"/>
              <a:ext cx="4704034" cy="12948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80477" y="4021420"/>
            <a:ext cx="1770367" cy="5213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51110" y="5312375"/>
            <a:ext cx="4704034" cy="1294867"/>
            <a:chOff x="10851110" y="5312375"/>
            <a:chExt cx="4704034" cy="12948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1110" y="5312375"/>
              <a:ext cx="4704034" cy="12948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94716" y="5735011"/>
            <a:ext cx="2735291" cy="5213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89206" y="7064384"/>
            <a:ext cx="4704034" cy="1294867"/>
            <a:chOff x="10889206" y="7064384"/>
            <a:chExt cx="4704034" cy="12948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9206" y="7064384"/>
              <a:ext cx="4704034" cy="12948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80477" y="7478734"/>
            <a:ext cx="1919853" cy="59499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58818" y="9255209"/>
            <a:ext cx="1141337" cy="9324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746" y="0"/>
            <a:ext cx="18341803" cy="10115062"/>
            <a:chOff x="-31746" y="0"/>
            <a:chExt cx="18341803" cy="10115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746" y="0"/>
              <a:ext cx="18341803" cy="10115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2022-11-07T15:44:30Z</dcterms:created>
  <dcterms:modified xsi:type="dcterms:W3CDTF">2022-11-07T15:44:30Z</dcterms:modified>
</cp:coreProperties>
</file>